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6CFA4-739A-44C9-8EB6-E1DD538FEBC1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2D73-2026-4267-AB9C-5FD779F19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5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BEB35-5A86-46DC-A623-9859F7DFA332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D88-7A11-4D69-AA7C-0977BDB27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9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0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75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1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56F1-48DE-4C8D-9B71-8EA09F4A1236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AFCF6-DBB4-44EC-8641-DD4DC40C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702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</a:t>
            </a:r>
            <a:r>
              <a:rPr lang="en-US" sz="3600" smtClean="0">
                <a:solidFill>
                  <a:srgbClr val="0070C0"/>
                </a:solidFill>
              </a:rPr>
              <a:t>el </a:t>
            </a:r>
            <a:r>
              <a:rPr lang="en-US" sz="3600" smtClean="0">
                <a:solidFill>
                  <a:srgbClr val="0070C0"/>
                </a:solidFill>
              </a:rPr>
              <a:t>22</a:t>
            </a:r>
            <a:r>
              <a:rPr lang="en-US" sz="360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 enero del 2018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#39e: 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fourth part of the film, What is most memorable to you?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quinta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(1hr 3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39e: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fifth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</a:t>
            </a:r>
            <a:r>
              <a:rPr lang="en-US" dirty="0" smtClean="0">
                <a:solidFill>
                  <a:prstClr val="black"/>
                </a:solidFill>
              </a:rPr>
              <a:t>COSECHA. What have you learned? What has affected you? What surprised you most about this film?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4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105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22 de enero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14 de enero del 2016</dc:title>
  <dc:creator>Helen Zumaeta</dc:creator>
  <cp:lastModifiedBy>Helen Zumaeta</cp:lastModifiedBy>
  <cp:revision>22</cp:revision>
  <cp:lastPrinted>2016-01-14T22:11:26Z</cp:lastPrinted>
  <dcterms:created xsi:type="dcterms:W3CDTF">2016-01-13T23:24:33Z</dcterms:created>
  <dcterms:modified xsi:type="dcterms:W3CDTF">2018-01-22T16:31:27Z</dcterms:modified>
</cp:coreProperties>
</file>